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631"/>
  </p:normalViewPr>
  <p:slideViewPr>
    <p:cSldViewPr snapToGrid="0" snapToObjects="1">
      <p:cViewPr varScale="1">
        <p:scale>
          <a:sx n="120" d="100"/>
          <a:sy n="120" d="100"/>
        </p:scale>
        <p:origin x="256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FAE5112-73AE-7641-8150-750909ACD82B}" type="datetimeFigureOut">
              <a:rPr lang="nl-NL" smtClean="0"/>
              <a:t>28-02-18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B0C2E62-D460-AE48-8AE0-166334B65504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465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5112-73AE-7641-8150-750909ACD82B}" type="datetimeFigureOut">
              <a:rPr lang="nl-NL" smtClean="0"/>
              <a:t>28-02-18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2E62-D460-AE48-8AE0-166334B655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615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5112-73AE-7641-8150-750909ACD82B}" type="datetimeFigureOut">
              <a:rPr lang="nl-NL" smtClean="0"/>
              <a:t>28-02-18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2E62-D460-AE48-8AE0-166334B655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477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5112-73AE-7641-8150-750909ACD82B}" type="datetimeFigureOut">
              <a:rPr lang="nl-NL" smtClean="0"/>
              <a:t>28-02-18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2E62-D460-AE48-8AE0-166334B655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37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FAE5112-73AE-7641-8150-750909ACD82B}" type="datetimeFigureOut">
              <a:rPr lang="nl-NL" smtClean="0"/>
              <a:t>28-02-18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B0C2E62-D460-AE48-8AE0-166334B65504}" type="slidenum">
              <a:rPr lang="nl-NL" smtClean="0"/>
              <a:t>‹nr.›</a:t>
            </a:fld>
            <a:endParaRPr lang="nl-NL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04948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5112-73AE-7641-8150-750909ACD82B}" type="datetimeFigureOut">
              <a:rPr lang="nl-NL" smtClean="0"/>
              <a:t>28-02-18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2E62-D460-AE48-8AE0-166334B655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387510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5112-73AE-7641-8150-750909ACD82B}" type="datetimeFigureOut">
              <a:rPr lang="nl-NL" smtClean="0"/>
              <a:t>28-02-18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2E62-D460-AE48-8AE0-166334B655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94050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5112-73AE-7641-8150-750909ACD82B}" type="datetimeFigureOut">
              <a:rPr lang="nl-NL" smtClean="0"/>
              <a:t>28-02-18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2E62-D460-AE48-8AE0-166334B655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40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5112-73AE-7641-8150-750909ACD82B}" type="datetimeFigureOut">
              <a:rPr lang="nl-NL" smtClean="0"/>
              <a:t>28-02-18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2E62-D460-AE48-8AE0-166334B655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2471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FAE5112-73AE-7641-8150-750909ACD82B}" type="datetimeFigureOut">
              <a:rPr lang="nl-NL" smtClean="0"/>
              <a:t>28-02-18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B0C2E62-D460-AE48-8AE0-166334B6550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48778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FAE5112-73AE-7641-8150-750909ACD82B}" type="datetimeFigureOut">
              <a:rPr lang="nl-NL" smtClean="0"/>
              <a:t>28-02-18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B0C2E62-D460-AE48-8AE0-166334B655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474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FAE5112-73AE-7641-8150-750909ACD82B}" type="datetimeFigureOut">
              <a:rPr lang="nl-NL" smtClean="0"/>
              <a:t>28-02-18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B0C2E62-D460-AE48-8AE0-166334B65504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801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6.1 INDIË VERLOREN, RAMPSPOED GEBOREN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HOOFDSTUK 6</a:t>
            </a:r>
          </a:p>
          <a:p>
            <a:r>
              <a:rPr lang="nl-NL" dirty="0" smtClean="0"/>
              <a:t>NEDERLAND NA 1945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419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1678" y="1"/>
            <a:ext cx="10178322" cy="1329070"/>
          </a:xfrm>
        </p:spPr>
        <p:txBody>
          <a:bodyPr>
            <a:normAutofit fontScale="90000"/>
          </a:bodyPr>
          <a:lstStyle/>
          <a:p>
            <a:pPr algn="ctr"/>
            <a:r>
              <a:rPr lang="nl-NL" smtClean="0"/>
              <a:t>VERZORGINGSSTAAT</a:t>
            </a:r>
            <a:br>
              <a:rPr lang="nl-NL" smtClean="0"/>
            </a:br>
            <a:r>
              <a:rPr lang="nl-NL" smtClean="0"/>
              <a:t>VANAF DE JAREN 50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3767" y="1329071"/>
            <a:ext cx="10983433" cy="5528930"/>
          </a:xfrm>
        </p:spPr>
        <p:txBody>
          <a:bodyPr/>
          <a:lstStyle/>
          <a:p>
            <a:r>
              <a:rPr lang="nl-NL" dirty="0" smtClean="0"/>
              <a:t>Door </a:t>
            </a:r>
            <a:r>
              <a:rPr lang="nl-NL" smtClean="0"/>
              <a:t>economische groei kan </a:t>
            </a:r>
            <a:r>
              <a:rPr lang="nl-NL" dirty="0" smtClean="0"/>
              <a:t>NL sociale zekerheid uitbreiden </a:t>
            </a:r>
            <a:r>
              <a:rPr lang="nl-NL" dirty="0" err="1" smtClean="0"/>
              <a:t>olv</a:t>
            </a:r>
            <a:r>
              <a:rPr lang="nl-NL" dirty="0" smtClean="0"/>
              <a:t> minister-president Willem Drees van de PvdA (socialisten):</a:t>
            </a:r>
          </a:p>
          <a:p>
            <a:r>
              <a:rPr lang="nl-NL" dirty="0" smtClean="0"/>
              <a:t>AOW = Algemene Ouderdomswet</a:t>
            </a:r>
          </a:p>
          <a:p>
            <a:r>
              <a:rPr lang="nl-NL" dirty="0" smtClean="0"/>
              <a:t>WW = Werkloosheidswet</a:t>
            </a:r>
          </a:p>
          <a:p>
            <a:r>
              <a:rPr lang="nl-NL" dirty="0" smtClean="0"/>
              <a:t>Bijstandswet</a:t>
            </a:r>
          </a:p>
          <a:p>
            <a:r>
              <a:rPr lang="nl-NL" dirty="0" smtClean="0"/>
              <a:t>WAO = Wettelijk Arbeidsongeschikt</a:t>
            </a:r>
          </a:p>
          <a:p>
            <a:endParaRPr lang="nl-NL" dirty="0"/>
          </a:p>
          <a:p>
            <a:r>
              <a:rPr lang="nl-NL" dirty="0" smtClean="0"/>
              <a:t>Nederland is in 20 jaar een Verzorgingsstaat geworden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52" y="2275367"/>
            <a:ext cx="3493748" cy="458263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912781" y="5635256"/>
            <a:ext cx="43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 smtClean="0"/>
              <a:t>MINISTER-PRESIDENT DREES BIJ ZIJN RIJTJESHUIS IN DEN HAAG</a:t>
            </a:r>
            <a:endParaRPr lang="nl-NL" sz="1200" i="1" dirty="0"/>
          </a:p>
        </p:txBody>
      </p:sp>
    </p:spTree>
    <p:extLst>
      <p:ext uri="{BB962C8B-B14F-4D97-AF65-F5344CB8AC3E}">
        <p14:creationId xmlns:p14="http://schemas.microsoft.com/office/powerpoint/2010/main" val="652328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1678" y="0"/>
            <a:ext cx="10178322" cy="1148317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Wederopbouw</a:t>
            </a:r>
            <a:br>
              <a:rPr lang="nl-NL" dirty="0" smtClean="0"/>
            </a:br>
            <a:r>
              <a:rPr lang="nl-NL" dirty="0" smtClean="0"/>
              <a:t>1945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1237" y="1265273"/>
            <a:ext cx="11015330" cy="4614319"/>
          </a:xfrm>
        </p:spPr>
        <p:txBody>
          <a:bodyPr/>
          <a:lstStyle/>
          <a:p>
            <a:r>
              <a:rPr lang="nl-NL" dirty="0" smtClean="0"/>
              <a:t>Na bevrijding staat NL er slecht voor:</a:t>
            </a:r>
          </a:p>
          <a:p>
            <a:r>
              <a:rPr lang="nl-NL" dirty="0" smtClean="0"/>
              <a:t>Transportmiddelen en machines zijn naar Duitsland gebracht in de oorlog</a:t>
            </a:r>
          </a:p>
          <a:p>
            <a:r>
              <a:rPr lang="nl-NL" dirty="0" smtClean="0"/>
              <a:t>Havens van Rotterdam en Amsterdam grotendeels verwoest</a:t>
            </a:r>
          </a:p>
          <a:p>
            <a:r>
              <a:rPr lang="nl-NL" dirty="0" smtClean="0"/>
              <a:t>100.000den huizen beschadigd of verwoest</a:t>
            </a:r>
          </a:p>
          <a:p>
            <a:r>
              <a:rPr lang="nl-NL" dirty="0" smtClean="0"/>
              <a:t>Veel bruggen vernield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18" y="2720350"/>
            <a:ext cx="5781749" cy="413765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572540" y="5741581"/>
            <a:ext cx="2275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 smtClean="0"/>
              <a:t>ROTTERDAM WAALHAVEN 1945</a:t>
            </a:r>
            <a:endParaRPr lang="nl-NL" sz="1200" i="1" dirty="0"/>
          </a:p>
        </p:txBody>
      </p:sp>
    </p:spTree>
    <p:extLst>
      <p:ext uri="{BB962C8B-B14F-4D97-AF65-F5344CB8AC3E}">
        <p14:creationId xmlns:p14="http://schemas.microsoft.com/office/powerpoint/2010/main" val="274783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1678" y="74428"/>
            <a:ext cx="10178322" cy="1244009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DE BEVRIJDING VAN NL-INDIË</a:t>
            </a:r>
            <a:br>
              <a:rPr lang="nl-NL" dirty="0" smtClean="0"/>
            </a:br>
            <a:r>
              <a:rPr lang="nl-NL" dirty="0" smtClean="0"/>
              <a:t>1945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3767" y="1467293"/>
            <a:ext cx="10962168" cy="4412299"/>
          </a:xfrm>
        </p:spPr>
        <p:txBody>
          <a:bodyPr/>
          <a:lstStyle/>
          <a:p>
            <a:r>
              <a:rPr lang="nl-NL" dirty="0" smtClean="0"/>
              <a:t>Nederlanders zaten vast in Jappenkampen</a:t>
            </a:r>
          </a:p>
          <a:p>
            <a:r>
              <a:rPr lang="nl-NL" dirty="0" smtClean="0"/>
              <a:t>15 augustus: Japan geeft zich over</a:t>
            </a:r>
          </a:p>
          <a:p>
            <a:r>
              <a:rPr lang="nl-NL" dirty="0" smtClean="0"/>
              <a:t>17 augustus: Soekarno roept onafhankelijkheid uit van Indonesië</a:t>
            </a:r>
          </a:p>
          <a:p>
            <a:endParaRPr lang="nl-NL" dirty="0"/>
          </a:p>
          <a:p>
            <a:r>
              <a:rPr lang="nl-NL" dirty="0" smtClean="0"/>
              <a:t>In NL zag men Soekarno als een verrader</a:t>
            </a:r>
          </a:p>
          <a:p>
            <a:r>
              <a:rPr lang="nl-NL" dirty="0" smtClean="0"/>
              <a:t>Verlies van Indië werd gezien als economische en nationale ramp:</a:t>
            </a:r>
          </a:p>
          <a:p>
            <a:r>
              <a:rPr lang="nl-NL" dirty="0" smtClean="0"/>
              <a:t>‘Indië verloren, rampspoed geboren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827863"/>
            <a:ext cx="4114800" cy="620420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986130" y="6049926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i="1" dirty="0" smtClean="0"/>
              <a:t>POSTER 1945</a:t>
            </a:r>
            <a:endParaRPr lang="nl-NL" sz="1200" i="1" dirty="0"/>
          </a:p>
        </p:txBody>
      </p:sp>
    </p:spTree>
    <p:extLst>
      <p:ext uri="{BB962C8B-B14F-4D97-AF65-F5344CB8AC3E}">
        <p14:creationId xmlns:p14="http://schemas.microsoft.com/office/powerpoint/2010/main" val="706913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1678" y="0"/>
            <a:ext cx="10178322" cy="1874517"/>
          </a:xfrm>
        </p:spPr>
        <p:txBody>
          <a:bodyPr/>
          <a:lstStyle/>
          <a:p>
            <a:pPr algn="ctr"/>
            <a:r>
              <a:rPr lang="nl-NL" dirty="0" smtClean="0"/>
              <a:t>Politionele acties 1</a:t>
            </a:r>
            <a:br>
              <a:rPr lang="nl-NL" dirty="0" smtClean="0"/>
            </a:br>
            <a:r>
              <a:rPr lang="nl-NL" dirty="0" smtClean="0"/>
              <a:t>1947-1948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18707" y="1874517"/>
            <a:ext cx="11025963" cy="4983483"/>
          </a:xfrm>
        </p:spPr>
        <p:txBody>
          <a:bodyPr/>
          <a:lstStyle/>
          <a:p>
            <a:r>
              <a:rPr lang="nl-NL" dirty="0" smtClean="0"/>
              <a:t>NL stuurt in juli 1947 100.000 militairen naar Indië om Nederlandse bedrijven in handen te krijgen</a:t>
            </a:r>
          </a:p>
          <a:p>
            <a:r>
              <a:rPr lang="nl-NL" dirty="0" smtClean="0"/>
              <a:t>NL noemt militair ingrijpen om politieke redenen ‘Politionele acties’</a:t>
            </a:r>
          </a:p>
          <a:p>
            <a:r>
              <a:rPr lang="nl-NL" dirty="0" smtClean="0"/>
              <a:t>De taak van de politie is zorgen voor orde en veiligheid in eigen land</a:t>
            </a:r>
          </a:p>
          <a:p>
            <a:r>
              <a:rPr lang="nl-NL" dirty="0" smtClean="0"/>
              <a:t>De taak van het leger is bescherming tegen een aanval door een ander land</a:t>
            </a:r>
          </a:p>
          <a:p>
            <a:r>
              <a:rPr lang="nl-NL" dirty="0" smtClean="0"/>
              <a:t>Door de naam ‘Politionele actie’ te gebruiken laat NL zien, dat:</a:t>
            </a:r>
          </a:p>
          <a:p>
            <a:r>
              <a:rPr lang="nl-NL" dirty="0" smtClean="0"/>
              <a:t> NL  Indië beschouwt als een deel van Nederland </a:t>
            </a:r>
            <a:r>
              <a:rPr lang="nl-NL" dirty="0" smtClean="0"/>
              <a:t>en					                   </a:t>
            </a:r>
            <a:r>
              <a:rPr lang="nl-NL" dirty="0" smtClean="0"/>
              <a:t>niet als een onafhankelijk land</a:t>
            </a:r>
          </a:p>
          <a:p>
            <a:r>
              <a:rPr lang="nl-NL" dirty="0" smtClean="0"/>
              <a:t>En NL </a:t>
            </a:r>
            <a:r>
              <a:rPr lang="nl-NL" dirty="0" smtClean="0"/>
              <a:t>daarom geen </a:t>
            </a:r>
            <a:r>
              <a:rPr lang="nl-NL" dirty="0" smtClean="0"/>
              <a:t>buitenlandse bemoeienis </a:t>
            </a:r>
            <a:r>
              <a:rPr lang="nl-NL" dirty="0" smtClean="0"/>
              <a:t>accepteert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688" y="3923480"/>
            <a:ext cx="4919922" cy="293452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912781" y="5528930"/>
            <a:ext cx="3561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 smtClean="0"/>
              <a:t>GRENS TUSSEN NL-LEGER EN INDONESISCH LEGER</a:t>
            </a:r>
            <a:endParaRPr lang="nl-NL" sz="1200" i="1" dirty="0"/>
          </a:p>
        </p:txBody>
      </p:sp>
    </p:spTree>
    <p:extLst>
      <p:ext uri="{BB962C8B-B14F-4D97-AF65-F5344CB8AC3E}">
        <p14:creationId xmlns:p14="http://schemas.microsoft.com/office/powerpoint/2010/main" val="1373061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1678" y="0"/>
            <a:ext cx="10178322" cy="1541721"/>
          </a:xfrm>
        </p:spPr>
        <p:txBody>
          <a:bodyPr/>
          <a:lstStyle/>
          <a:p>
            <a:pPr algn="ctr"/>
            <a:r>
              <a:rPr lang="nl-NL"/>
              <a:t>Politionele acties </a:t>
            </a:r>
            <a:r>
              <a:rPr lang="nl-NL" smtClean="0"/>
              <a:t>2</a:t>
            </a:r>
            <a:r>
              <a:rPr lang="nl-NL"/>
              <a:t/>
            </a:r>
            <a:br>
              <a:rPr lang="nl-NL"/>
            </a:br>
            <a:r>
              <a:rPr lang="nl-NL"/>
              <a:t>1947-1948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25033" y="1796903"/>
            <a:ext cx="10940902" cy="5061098"/>
          </a:xfrm>
        </p:spPr>
        <p:txBody>
          <a:bodyPr/>
          <a:lstStyle/>
          <a:p>
            <a:r>
              <a:rPr lang="nl-NL" dirty="0" smtClean="0"/>
              <a:t>Politionele acties zijn in werkelijkheid koloniale oorlogen</a:t>
            </a:r>
          </a:p>
          <a:p>
            <a:r>
              <a:rPr lang="nl-NL" dirty="0" smtClean="0"/>
              <a:t>De acties zijn militair een succes</a:t>
            </a:r>
          </a:p>
          <a:p>
            <a:r>
              <a:rPr lang="nl-NL" dirty="0" smtClean="0"/>
              <a:t>Soekarno wordt bij 2</a:t>
            </a:r>
            <a:r>
              <a:rPr lang="nl-NL" baseline="30000" dirty="0" smtClean="0"/>
              <a:t>e</a:t>
            </a:r>
            <a:r>
              <a:rPr lang="nl-NL" dirty="0" smtClean="0"/>
              <a:t> actie gevangen genomen</a:t>
            </a:r>
          </a:p>
          <a:p>
            <a:r>
              <a:rPr lang="nl-NL" dirty="0" smtClean="0"/>
              <a:t>De V.S. En de Verenigde Naties dwingen NL tot onderhandelen over onafhankelijkheid met Indonesië</a:t>
            </a:r>
          </a:p>
          <a:p>
            <a:r>
              <a:rPr lang="nl-NL" dirty="0" smtClean="0"/>
              <a:t>De  V.S. is bang dat Indonesië in de Koude Oorlog voor het communistische kamp zal kiezen en</a:t>
            </a:r>
          </a:p>
          <a:p>
            <a:r>
              <a:rPr lang="nl-NL" dirty="0" smtClean="0"/>
              <a:t>Dreigt de Marshallhulp aan NL te stoppen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498" y="4193269"/>
            <a:ext cx="3604437" cy="274025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381153" y="5326912"/>
            <a:ext cx="4497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 smtClean="0"/>
              <a:t>1948: SOEKARNO GEVANGEN GENOMEN DOOR DE NEDERLANDERS</a:t>
            </a:r>
            <a:endParaRPr lang="nl-NL" sz="1200" i="1" dirty="0"/>
          </a:p>
        </p:txBody>
      </p:sp>
    </p:spTree>
    <p:extLst>
      <p:ext uri="{BB962C8B-B14F-4D97-AF65-F5344CB8AC3E}">
        <p14:creationId xmlns:p14="http://schemas.microsoft.com/office/powerpoint/2010/main" val="185108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1678" y="1"/>
            <a:ext cx="10178322" cy="1562986"/>
          </a:xfrm>
        </p:spPr>
        <p:txBody>
          <a:bodyPr/>
          <a:lstStyle/>
          <a:p>
            <a:pPr algn="ctr"/>
            <a:r>
              <a:rPr lang="nl-NL" smtClean="0"/>
              <a:t>INDONESIE ONAFANKELIJK</a:t>
            </a:r>
            <a:br>
              <a:rPr lang="nl-NL" smtClean="0"/>
            </a:br>
            <a:r>
              <a:rPr lang="nl-NL" smtClean="0"/>
              <a:t>1949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25033" y="1658679"/>
            <a:ext cx="10972800" cy="5199321"/>
          </a:xfrm>
        </p:spPr>
        <p:txBody>
          <a:bodyPr/>
          <a:lstStyle/>
          <a:p>
            <a:r>
              <a:rPr lang="nl-NL" dirty="0" smtClean="0"/>
              <a:t>27 DECEMBER 1949</a:t>
            </a:r>
          </a:p>
          <a:p>
            <a:r>
              <a:rPr lang="nl-NL" dirty="0" smtClean="0"/>
              <a:t>Koningin Juliana tekent de </a:t>
            </a:r>
            <a:r>
              <a:rPr lang="nl-NL" b="1" dirty="0" smtClean="0"/>
              <a:t>soevereiniteitsoverdracht</a:t>
            </a:r>
            <a:r>
              <a:rPr lang="nl-NL" dirty="0" smtClean="0"/>
              <a:t> in het paleis op de Dam in Amsterdam</a:t>
            </a:r>
          </a:p>
          <a:p>
            <a:endParaRPr lang="nl-NL" dirty="0"/>
          </a:p>
          <a:p>
            <a:r>
              <a:rPr lang="nl-NL" dirty="0" smtClean="0"/>
              <a:t>Indonesië is onafhankelijk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99" y="2659532"/>
            <a:ext cx="5623934" cy="419846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073349" y="5284381"/>
            <a:ext cx="3880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 smtClean="0"/>
              <a:t>SOEVEREINITEITSOVERDRACHT MET MINISTER-PRESIDENT DREES EN KONINGIN JULIANA</a:t>
            </a:r>
            <a:endParaRPr lang="nl-NL" sz="1200" i="1" dirty="0"/>
          </a:p>
        </p:txBody>
      </p:sp>
    </p:spTree>
    <p:extLst>
      <p:ext uri="{BB962C8B-B14F-4D97-AF65-F5344CB8AC3E}">
        <p14:creationId xmlns:p14="http://schemas.microsoft.com/office/powerpoint/2010/main" val="1292347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1678" y="1"/>
            <a:ext cx="10178322" cy="1073888"/>
          </a:xfrm>
        </p:spPr>
        <p:txBody>
          <a:bodyPr/>
          <a:lstStyle/>
          <a:p>
            <a:pPr algn="ctr"/>
            <a:r>
              <a:rPr lang="nl-NL" dirty="0" smtClean="0"/>
              <a:t>EMIGRATIE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399" y="871870"/>
            <a:ext cx="10962167" cy="5986131"/>
          </a:xfrm>
        </p:spPr>
        <p:txBody>
          <a:bodyPr>
            <a:normAutofit/>
          </a:bodyPr>
          <a:lstStyle/>
          <a:p>
            <a:r>
              <a:rPr lang="nl-NL" dirty="0" smtClean="0"/>
              <a:t>Na de onafhankelijkheid emigreren naar </a:t>
            </a:r>
            <a:r>
              <a:rPr lang="nl-NL" dirty="0"/>
              <a:t>N</a:t>
            </a:r>
            <a:r>
              <a:rPr lang="nl-NL" dirty="0" smtClean="0"/>
              <a:t>ederland:</a:t>
            </a:r>
          </a:p>
          <a:p>
            <a:r>
              <a:rPr lang="nl-NL" dirty="0" smtClean="0"/>
              <a:t>100.000 Nederlanders</a:t>
            </a:r>
          </a:p>
          <a:p>
            <a:r>
              <a:rPr lang="nl-NL" dirty="0" smtClean="0"/>
              <a:t>175.000 Indo’s van gemengd Nederlands-Indonesische </a:t>
            </a:r>
            <a:r>
              <a:rPr lang="nl-NL" dirty="0" smtClean="0"/>
              <a:t>					                              afkomst</a:t>
            </a:r>
            <a:endParaRPr lang="nl-NL" dirty="0" smtClean="0"/>
          </a:p>
          <a:p>
            <a:r>
              <a:rPr lang="nl-NL" dirty="0" smtClean="0"/>
              <a:t>11.000 Molukkers, 4000 KNIL-soldaten met hun familie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Nederland </a:t>
            </a:r>
            <a:r>
              <a:rPr lang="nl-NL" dirty="0" smtClean="0"/>
              <a:t>wist in deze sombere beginjaren van de Wederopbouw niet hoe zij dit moesten doen</a:t>
            </a:r>
          </a:p>
          <a:p>
            <a:r>
              <a:rPr lang="nl-NL" dirty="0" smtClean="0"/>
              <a:t>In NL was het voedsel nog op de bon en was er woningnood</a:t>
            </a:r>
          </a:p>
          <a:p>
            <a:r>
              <a:rPr lang="nl-NL" dirty="0" smtClean="0"/>
              <a:t>De regering van Drees stimuleert Nederlanders om te migreren naar de V.S, Canada,  Australië en Nieuw-Zeeland</a:t>
            </a:r>
          </a:p>
          <a:p>
            <a:r>
              <a:rPr lang="nl-NL" dirty="0" smtClean="0"/>
              <a:t>Tot 1960 emigreren 500. 000 Nederlanders</a:t>
            </a:r>
          </a:p>
          <a:p>
            <a:r>
              <a:rPr lang="nl-NL" dirty="0" smtClean="0"/>
              <a:t>Rond 1960 is de Wederopbouw voltooid en bedraagt de economische groei 5%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131" y="956930"/>
            <a:ext cx="4887435" cy="264957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423144" y="3317358"/>
            <a:ext cx="2296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 smtClean="0"/>
              <a:t>INDO-MEISJES IN MIDDELBURG</a:t>
            </a:r>
            <a:endParaRPr lang="nl-NL" sz="1200" i="1" dirty="0"/>
          </a:p>
        </p:txBody>
      </p:sp>
    </p:spTree>
    <p:extLst>
      <p:ext uri="{BB962C8B-B14F-4D97-AF65-F5344CB8AC3E}">
        <p14:creationId xmlns:p14="http://schemas.microsoft.com/office/powerpoint/2010/main" val="1159007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1678" y="1"/>
            <a:ext cx="10178322" cy="1477926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err="1" smtClean="0"/>
              <a:t>ECONOMIScHE</a:t>
            </a:r>
            <a:r>
              <a:rPr lang="nl-NL" dirty="0" smtClean="0"/>
              <a:t> GROEI</a:t>
            </a:r>
            <a:br>
              <a:rPr lang="nl-NL" dirty="0" smtClean="0"/>
            </a:br>
            <a:r>
              <a:rPr lang="nl-NL" dirty="0" smtClean="0"/>
              <a:t>vanaf 1948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50605" y="1477927"/>
            <a:ext cx="11057860" cy="5380073"/>
          </a:xfrm>
        </p:spPr>
        <p:txBody>
          <a:bodyPr/>
          <a:lstStyle/>
          <a:p>
            <a:r>
              <a:rPr lang="nl-NL" dirty="0" smtClean="0"/>
              <a:t>Wederopbouw begint met:</a:t>
            </a:r>
          </a:p>
          <a:p>
            <a:r>
              <a:rPr lang="nl-NL" dirty="0" smtClean="0"/>
              <a:t> Marshallhulp: geld en goederen</a:t>
            </a:r>
          </a:p>
          <a:p>
            <a:r>
              <a:rPr lang="nl-NL" dirty="0" smtClean="0"/>
              <a:t>Modernisering van de landbouw</a:t>
            </a:r>
          </a:p>
          <a:p>
            <a:r>
              <a:rPr lang="nl-NL" dirty="0" smtClean="0"/>
              <a:t>Overtollige landarbeiders vinden werk in steden in de </a:t>
            </a:r>
            <a:r>
              <a:rPr lang="nl-NL" dirty="0" smtClean="0"/>
              <a:t>					     groeiende </a:t>
            </a:r>
            <a:r>
              <a:rPr lang="nl-NL" dirty="0" smtClean="0"/>
              <a:t>industrie</a:t>
            </a:r>
          </a:p>
          <a:p>
            <a:r>
              <a:rPr lang="nl-NL" dirty="0" smtClean="0"/>
              <a:t>Multinationals Shell, Unilever en Philips groeien sterk</a:t>
            </a:r>
          </a:p>
          <a:p>
            <a:r>
              <a:rPr lang="nl-NL" dirty="0" smtClean="0"/>
              <a:t>Nieuwe grote bedrijven als  DSM ontstaan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770" y="3105716"/>
            <a:ext cx="5035695" cy="3677856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997302" y="5571460"/>
            <a:ext cx="1743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 smtClean="0"/>
              <a:t>POSTER MARSHALLHULP</a:t>
            </a:r>
            <a:endParaRPr lang="nl-NL" sz="1200" i="1" dirty="0"/>
          </a:p>
        </p:txBody>
      </p:sp>
    </p:spTree>
    <p:extLst>
      <p:ext uri="{BB962C8B-B14F-4D97-AF65-F5344CB8AC3E}">
        <p14:creationId xmlns:p14="http://schemas.microsoft.com/office/powerpoint/2010/main" val="888430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1678" y="0"/>
            <a:ext cx="10178322" cy="1382233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WELVAART STIJGT</a:t>
            </a:r>
            <a:br>
              <a:rPr lang="nl-NL" dirty="0" smtClean="0"/>
            </a:br>
            <a:r>
              <a:rPr lang="nl-NL" dirty="0" smtClean="0"/>
              <a:t>VANAF </a:t>
            </a:r>
            <a:r>
              <a:rPr lang="nl-NL" dirty="0"/>
              <a:t>DE </a:t>
            </a:r>
            <a:r>
              <a:rPr lang="nl-NL" dirty="0" smtClean="0"/>
              <a:t>JAREN 50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3767" y="1541721"/>
            <a:ext cx="10983433" cy="5316279"/>
          </a:xfrm>
        </p:spPr>
        <p:txBody>
          <a:bodyPr/>
          <a:lstStyle/>
          <a:p>
            <a:r>
              <a:rPr lang="nl-NL" dirty="0" smtClean="0"/>
              <a:t>Jaren 50	Hard werken en zuinig leven, zodat de schaarste afneemt</a:t>
            </a:r>
          </a:p>
          <a:p>
            <a:r>
              <a:rPr lang="nl-NL" dirty="0" smtClean="0"/>
              <a:t>Jaren 60	sterke </a:t>
            </a:r>
            <a:r>
              <a:rPr lang="nl-NL" dirty="0" smtClean="0"/>
              <a:t>welvaartsstijging:</a:t>
            </a:r>
          </a:p>
          <a:p>
            <a:pPr lvl="1"/>
            <a:r>
              <a:rPr lang="nl-NL" dirty="0" smtClean="0"/>
              <a:t>auto- </a:t>
            </a:r>
            <a:r>
              <a:rPr lang="nl-NL" dirty="0"/>
              <a:t>en tv-bezit groeit snel</a:t>
            </a:r>
          </a:p>
          <a:p>
            <a:pPr lvl="1"/>
            <a:r>
              <a:rPr lang="nl-NL" dirty="0"/>
              <a:t>Sterke groei nieuwe huishoudelijke apparaten als koelkast en wasmachine</a:t>
            </a:r>
          </a:p>
          <a:p>
            <a:pPr lvl="1"/>
            <a:r>
              <a:rPr lang="nl-NL" dirty="0"/>
              <a:t>Stijgende consumptie van koffie, bier, snacks en </a:t>
            </a:r>
            <a:r>
              <a:rPr lang="nl-NL" dirty="0" smtClean="0"/>
              <a:t>chips</a:t>
            </a:r>
          </a:p>
          <a:p>
            <a:endParaRPr lang="nl-NL" dirty="0"/>
          </a:p>
          <a:p>
            <a:r>
              <a:rPr lang="nl-NL" dirty="0" smtClean="0"/>
              <a:t>Nederland wordt een consumptiemaatschappij</a:t>
            </a:r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4542760"/>
            <a:ext cx="3331830" cy="231524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052" y="3251519"/>
            <a:ext cx="3444948" cy="360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1231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</a:majorFont>
      <a:minorFont>
        <a:latin typeface="Gill Sans MT" panose="020B0502020104020203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155</TotalTime>
  <Words>383</Words>
  <Application>Microsoft Macintosh PowerPoint</Application>
  <PresentationFormat>Breedbeeld</PresentationFormat>
  <Paragraphs>81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Gill Sans MT</vt:lpstr>
      <vt:lpstr>Impact</vt:lpstr>
      <vt:lpstr>Arial</vt:lpstr>
      <vt:lpstr>Badge</vt:lpstr>
      <vt:lpstr>6.1 INDIË VERLOREN, RAMPSPOED GEBOREN</vt:lpstr>
      <vt:lpstr>Wederopbouw 1945</vt:lpstr>
      <vt:lpstr>DE BEVRIJDING VAN NL-INDIË 1945</vt:lpstr>
      <vt:lpstr>Politionele acties 1 1947-1948</vt:lpstr>
      <vt:lpstr>Politionele acties 2 1947-1948</vt:lpstr>
      <vt:lpstr>INDONESIE ONAFANKELIJK 1949</vt:lpstr>
      <vt:lpstr>EMIGRATIE</vt:lpstr>
      <vt:lpstr>ECONOMIScHE GROEI vanaf 1948</vt:lpstr>
      <vt:lpstr>WELVAART STIJGT VANAF DE JAREN 50</vt:lpstr>
      <vt:lpstr>VERZORGINGSSTAAT VANAF DE JAREN 50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6.1 INDIË VERLOREN, RAMPSPOED GEBOREN</dc:title>
  <dc:creator>Microsoft Office-gebruiker</dc:creator>
  <cp:lastModifiedBy>Microsoft Office-gebruiker</cp:lastModifiedBy>
  <cp:revision>12</cp:revision>
  <dcterms:created xsi:type="dcterms:W3CDTF">2018-02-27T16:10:29Z</dcterms:created>
  <dcterms:modified xsi:type="dcterms:W3CDTF">2018-02-28T13:06:24Z</dcterms:modified>
</cp:coreProperties>
</file>